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63" r:id="rId2"/>
    <p:sldId id="264" r:id="rId3"/>
    <p:sldId id="256" r:id="rId4"/>
    <p:sldId id="257" r:id="rId5"/>
    <p:sldId id="258"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FA96E9-1726-43EA-BB6C-1A3F4ABE67D4}" type="datetimeFigureOut">
              <a:rPr lang="en-IN" smtClean="0"/>
              <a:t>06-02-2023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D06A2-589E-4213-8BDB-863D464906F3}" type="slidenum">
              <a:rPr lang="en-IN" smtClean="0"/>
              <a:t>‹#›</a:t>
            </a:fld>
            <a:endParaRPr lang="en-IN"/>
          </a:p>
        </p:txBody>
      </p:sp>
    </p:spTree>
    <p:extLst>
      <p:ext uri="{BB962C8B-B14F-4D97-AF65-F5344CB8AC3E}">
        <p14:creationId xmlns:p14="http://schemas.microsoft.com/office/powerpoint/2010/main" val="418100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FDD06A2-589E-4213-8BDB-863D464906F3}" type="slidenum">
              <a:rPr lang="en-IN" smtClean="0"/>
              <a:t>3</a:t>
            </a:fld>
            <a:endParaRPr lang="en-IN"/>
          </a:p>
        </p:txBody>
      </p:sp>
    </p:spTree>
    <p:extLst>
      <p:ext uri="{BB962C8B-B14F-4D97-AF65-F5344CB8AC3E}">
        <p14:creationId xmlns:p14="http://schemas.microsoft.com/office/powerpoint/2010/main" val="8325091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ABAE95-59D7-4FA7-9693-D295939FB94E}" type="datetimeFigureOut">
              <a:rPr lang="en-IN" smtClean="0"/>
              <a:t>06-02-2023</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E04D15F-7CB5-4D92-8F0C-BC7962ED19A8}"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ABAE95-59D7-4FA7-9693-D295939FB94E}" type="datetimeFigureOut">
              <a:rPr lang="en-IN" smtClean="0"/>
              <a:t>06-02-2023</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E04D15F-7CB5-4D92-8F0C-BC7962ED19A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ABAE95-59D7-4FA7-9693-D295939FB94E}" type="datetimeFigureOut">
              <a:rPr lang="en-IN" smtClean="0"/>
              <a:t>06-02-2023</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E04D15F-7CB5-4D92-8F0C-BC7962ED19A8}"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ABAE95-59D7-4FA7-9693-D295939FB94E}" type="datetimeFigureOut">
              <a:rPr lang="en-IN" smtClean="0"/>
              <a:t>06-02-2023</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04D15F-7CB5-4D92-8F0C-BC7962ED19A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ABAE95-59D7-4FA7-9693-D295939FB94E}" type="datetimeFigureOut">
              <a:rPr lang="en-IN" smtClean="0"/>
              <a:t>06-02-2023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04D15F-7CB5-4D92-8F0C-BC7962ED19A8}" type="slidenum">
              <a:rPr lang="en-IN" smtClean="0"/>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ABAE95-59D7-4FA7-9693-D295939FB94E}" type="datetimeFigureOut">
              <a:rPr lang="en-IN" smtClean="0"/>
              <a:t>06-02-2023</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E04D15F-7CB5-4D92-8F0C-BC7962ED19A8}"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t>Dr. M. SHAJAHAN</a:t>
            </a:r>
            <a:endParaRPr lang="en-IN" sz="2800" dirty="0"/>
          </a:p>
        </p:txBody>
      </p:sp>
      <p:sp>
        <p:nvSpPr>
          <p:cNvPr id="3" name="Subtitle 2"/>
          <p:cNvSpPr>
            <a:spLocks noGrp="1"/>
          </p:cNvSpPr>
          <p:nvPr>
            <p:ph type="subTitle" idx="1"/>
          </p:nvPr>
        </p:nvSpPr>
        <p:spPr/>
        <p:txBody>
          <a:bodyPr>
            <a:normAutofit fontScale="92500"/>
          </a:bodyPr>
          <a:lstStyle/>
          <a:p>
            <a:r>
              <a:rPr lang="en-US" dirty="0" smtClean="0"/>
              <a:t>ASSISTANT PROFESSOR OF COMMERCE(SF)</a:t>
            </a:r>
          </a:p>
          <a:p>
            <a:r>
              <a:rPr lang="en-US" dirty="0" smtClean="0"/>
              <a:t>JAMAL MOHAMED COLLEGE</a:t>
            </a:r>
          </a:p>
          <a:p>
            <a:r>
              <a:rPr lang="en-US" dirty="0" smtClean="0"/>
              <a:t>TRICHY-20</a:t>
            </a:r>
          </a:p>
          <a:p>
            <a:endParaRPr lang="en-IN" dirty="0"/>
          </a:p>
        </p:txBody>
      </p:sp>
    </p:spTree>
    <p:extLst>
      <p:ext uri="{BB962C8B-B14F-4D97-AF65-F5344CB8AC3E}">
        <p14:creationId xmlns:p14="http://schemas.microsoft.com/office/powerpoint/2010/main" val="2419243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6872"/>
            <a:ext cx="7239000" cy="1224136"/>
          </a:xfrm>
        </p:spPr>
        <p:txBody>
          <a:bodyPr/>
          <a:lstStyle/>
          <a:p>
            <a:r>
              <a:rPr lang="en-US" dirty="0" smtClean="0"/>
              <a:t>TRAINING  AND   DEVELOPMENT</a:t>
            </a:r>
            <a:endParaRPr lang="en-IN" dirty="0"/>
          </a:p>
        </p:txBody>
      </p:sp>
    </p:spTree>
    <p:extLst>
      <p:ext uri="{BB962C8B-B14F-4D97-AF65-F5344CB8AC3E}">
        <p14:creationId xmlns:p14="http://schemas.microsoft.com/office/powerpoint/2010/main" val="387785206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dirty="0" smtClean="0"/>
              <a:t>TRAINING AND DEVELOPMENT</a:t>
            </a:r>
            <a:endParaRPr lang="en-IN" dirty="0"/>
          </a:p>
        </p:txBody>
      </p:sp>
      <p:sp>
        <p:nvSpPr>
          <p:cNvPr id="3" name="Subtitle 2"/>
          <p:cNvSpPr>
            <a:spLocks noGrp="1"/>
          </p:cNvSpPr>
          <p:nvPr>
            <p:ph type="subTitle" idx="1"/>
          </p:nvPr>
        </p:nvSpPr>
        <p:spPr/>
        <p:txBody>
          <a:bodyPr>
            <a:normAutofit fontScale="70000" lnSpcReduction="20000"/>
          </a:bodyPr>
          <a:lstStyle/>
          <a:p>
            <a:r>
              <a:rPr lang="en-IN" dirty="0" smtClean="0"/>
              <a:t>DESIGNING A TRAINING PROGRAMME What do you mean by training Programme? Training program design is the process of developing new training and development courses or lessons for employees. Designing training programs can spot skill gaps that need to be filled in order to improve employee performance.</a:t>
            </a:r>
            <a:endParaRPr lang="en-IN" dirty="0"/>
          </a:p>
        </p:txBody>
      </p:sp>
    </p:spTree>
    <p:extLst>
      <p:ext uri="{BB962C8B-B14F-4D97-AF65-F5344CB8AC3E}">
        <p14:creationId xmlns:p14="http://schemas.microsoft.com/office/powerpoint/2010/main" val="1303930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How designing a Programme</a:t>
            </a:r>
            <a:endParaRPr lang="en-IN" dirty="0"/>
          </a:p>
        </p:txBody>
      </p:sp>
      <p:sp>
        <p:nvSpPr>
          <p:cNvPr id="3" name="Content Placeholder 2"/>
          <p:cNvSpPr>
            <a:spLocks noGrp="1"/>
          </p:cNvSpPr>
          <p:nvPr>
            <p:ph idx="1"/>
          </p:nvPr>
        </p:nvSpPr>
        <p:spPr/>
        <p:txBody>
          <a:bodyPr>
            <a:normAutofit/>
          </a:bodyPr>
          <a:lstStyle/>
          <a:p>
            <a:pPr>
              <a:buFont typeface="Wingdings" pitchFamily="2" charset="2"/>
              <a:buChar char="v"/>
            </a:pPr>
            <a:r>
              <a:rPr lang="en-IN" dirty="0" smtClean="0"/>
              <a:t>1) Identify the need for training. Talk with the learner or with the learner's manager or supervisor to assess the learner's skills, knowledge, and experience </a:t>
            </a:r>
          </a:p>
          <a:p>
            <a:pPr>
              <a:buFont typeface="Wingdings" pitchFamily="2" charset="2"/>
              <a:buChar char="v"/>
            </a:pPr>
            <a:r>
              <a:rPr lang="en-IN" dirty="0" smtClean="0"/>
              <a:t>2) Assess the need for instructor-led training. </a:t>
            </a:r>
          </a:p>
          <a:p>
            <a:pPr>
              <a:buFont typeface="Wingdings" pitchFamily="2" charset="2"/>
              <a:buChar char="v"/>
            </a:pPr>
            <a:r>
              <a:rPr lang="en-IN" dirty="0" smtClean="0"/>
              <a:t>3) Define training objectives.</a:t>
            </a:r>
          </a:p>
          <a:p>
            <a:pPr>
              <a:buFont typeface="Wingdings" pitchFamily="2" charset="2"/>
              <a:buChar char="v"/>
            </a:pPr>
            <a:r>
              <a:rPr lang="en-IN" dirty="0" smtClean="0"/>
              <a:t>4) Design the training. </a:t>
            </a:r>
          </a:p>
          <a:p>
            <a:pPr>
              <a:buFont typeface="Wingdings" pitchFamily="2" charset="2"/>
              <a:buChar char="v"/>
            </a:pPr>
            <a:r>
              <a:rPr lang="en-IN" dirty="0" smtClean="0"/>
              <a:t>5) Develop the training. 6) Evaluate the training</a:t>
            </a:r>
            <a:endParaRPr lang="en-IN" dirty="0"/>
          </a:p>
        </p:txBody>
      </p:sp>
    </p:spTree>
    <p:extLst>
      <p:ext uri="{BB962C8B-B14F-4D97-AF65-F5344CB8AC3E}">
        <p14:creationId xmlns:p14="http://schemas.microsoft.com/office/powerpoint/2010/main" val="2580986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PROCESS OF DESIGNING A TRAINING PROGRAM</a:t>
            </a:r>
            <a:endParaRPr lang="en-IN" dirty="0"/>
          </a:p>
        </p:txBody>
      </p:sp>
      <p:sp>
        <p:nvSpPr>
          <p:cNvPr id="3" name="Content Placeholder 2"/>
          <p:cNvSpPr>
            <a:spLocks noGrp="1"/>
          </p:cNvSpPr>
          <p:nvPr>
            <p:ph idx="1"/>
          </p:nvPr>
        </p:nvSpPr>
        <p:spPr/>
        <p:txBody>
          <a:bodyPr>
            <a:normAutofit fontScale="77500" lnSpcReduction="20000"/>
          </a:bodyPr>
          <a:lstStyle/>
          <a:p>
            <a:pPr marL="0" indent="0">
              <a:buNone/>
            </a:pPr>
            <a:r>
              <a:rPr lang="en-IN" dirty="0" smtClean="0"/>
              <a:t>The process of designing a training program is not an easy task. Many problems occur in the process of designing a training program.</a:t>
            </a:r>
          </a:p>
          <a:p>
            <a:pPr marL="0" indent="0">
              <a:buNone/>
            </a:pPr>
            <a:r>
              <a:rPr lang="en-IN" dirty="0" smtClean="0"/>
              <a:t>Step 1: Perform a Training Needs Assessment</a:t>
            </a:r>
          </a:p>
          <a:p>
            <a:pPr>
              <a:buFont typeface="Wingdings" pitchFamily="2" charset="2"/>
              <a:buChar char="v"/>
            </a:pPr>
            <a:r>
              <a:rPr lang="en-IN" dirty="0" smtClean="0"/>
              <a:t>The assessment of a training program has four-step to be followed:</a:t>
            </a:r>
          </a:p>
          <a:p>
            <a:pPr>
              <a:buFont typeface="Wingdings" pitchFamily="2" charset="2"/>
              <a:buChar char="v"/>
            </a:pPr>
            <a:r>
              <a:rPr lang="en-IN" dirty="0" smtClean="0"/>
              <a:t>Identifying the business goal that can be supported by a training program.</a:t>
            </a:r>
          </a:p>
          <a:p>
            <a:pPr>
              <a:buFont typeface="Wingdings" pitchFamily="2" charset="2"/>
              <a:buChar char="v"/>
            </a:pPr>
            <a:r>
              <a:rPr lang="en-IN" dirty="0" smtClean="0"/>
              <a:t>Determining the tasks that workers should perform to make the company reach its goals.</a:t>
            </a:r>
          </a:p>
          <a:p>
            <a:pPr>
              <a:buFont typeface="Wingdings" pitchFamily="2" charset="2"/>
              <a:buChar char="v"/>
            </a:pPr>
            <a:r>
              <a:rPr lang="en-IN" dirty="0" smtClean="0"/>
              <a:t>Conducting the training activities that will help in enhancing the learning of the workers to perform the tasks</a:t>
            </a:r>
          </a:p>
          <a:p>
            <a:pPr>
              <a:buFont typeface="Wingdings" pitchFamily="2" charset="2"/>
              <a:buChar char="v"/>
            </a:pPr>
            <a:r>
              <a:rPr lang="en-IN" dirty="0" smtClean="0"/>
              <a:t>more effectively.</a:t>
            </a:r>
          </a:p>
          <a:p>
            <a:pPr>
              <a:buFont typeface="Wingdings" pitchFamily="2" charset="2"/>
              <a:buChar char="v"/>
            </a:pPr>
            <a:r>
              <a:rPr lang="en-IN" dirty="0" smtClean="0"/>
              <a:t>Determining the learning characteristics of the workers that will make the training effective</a:t>
            </a:r>
            <a:endParaRPr lang="en-IN" dirty="0"/>
          </a:p>
        </p:txBody>
      </p:sp>
    </p:spTree>
    <p:extLst>
      <p:ext uri="{BB962C8B-B14F-4D97-AF65-F5344CB8AC3E}">
        <p14:creationId xmlns:p14="http://schemas.microsoft.com/office/powerpoint/2010/main" val="286127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smtClean="0"/>
              <a:t>Step 2: Develop Learning Objectives </a:t>
            </a:r>
          </a:p>
          <a:p>
            <a:pPr>
              <a:buFont typeface="Wingdings" pitchFamily="2" charset="2"/>
              <a:buChar char="v"/>
            </a:pPr>
            <a:r>
              <a:rPr lang="en-IN" dirty="0" smtClean="0"/>
              <a:t>A learning objective address thing that your employees can get to know like:</a:t>
            </a:r>
          </a:p>
          <a:p>
            <a:pPr>
              <a:buFont typeface="Wingdings" pitchFamily="2" charset="2"/>
              <a:buChar char="v"/>
            </a:pPr>
            <a:r>
              <a:rPr lang="en-IN" dirty="0" smtClean="0"/>
              <a:t>What is the product flow?</a:t>
            </a:r>
          </a:p>
          <a:p>
            <a:pPr>
              <a:buFont typeface="Wingdings" pitchFamily="2" charset="2"/>
              <a:buChar char="v"/>
            </a:pPr>
            <a:r>
              <a:rPr lang="en-IN" dirty="0" smtClean="0"/>
              <a:t>How to maintain the product flow cycle?</a:t>
            </a:r>
          </a:p>
          <a:p>
            <a:pPr>
              <a:buFont typeface="Wingdings" pitchFamily="2" charset="2"/>
              <a:buChar char="v"/>
            </a:pPr>
            <a:r>
              <a:rPr lang="en-IN" dirty="0" smtClean="0"/>
              <a:t>Importance of good product lifecycle</a:t>
            </a:r>
            <a:endParaRPr lang="en-IN" dirty="0"/>
          </a:p>
        </p:txBody>
      </p:sp>
    </p:spTree>
    <p:extLst>
      <p:ext uri="{BB962C8B-B14F-4D97-AF65-F5344CB8AC3E}">
        <p14:creationId xmlns:p14="http://schemas.microsoft.com/office/powerpoint/2010/main" val="2005250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dirty="0" smtClean="0"/>
              <a:t>Step 3: Design Training Materials</a:t>
            </a:r>
          </a:p>
          <a:p>
            <a:pPr>
              <a:buFont typeface="Wingdings" pitchFamily="2" charset="2"/>
              <a:buChar char="v"/>
            </a:pPr>
            <a:r>
              <a:rPr lang="en-IN" dirty="0" smtClean="0"/>
              <a:t>While designing your materials, keep the following points in mind:  Focus on the learning needs of your employees. </a:t>
            </a:r>
          </a:p>
          <a:p>
            <a:pPr>
              <a:buFont typeface="Wingdings" pitchFamily="2" charset="2"/>
              <a:buChar char="v"/>
            </a:pPr>
            <a:r>
              <a:rPr lang="en-IN" dirty="0" smtClean="0"/>
              <a:t> Create training assessments that can directly relate to the learning objectives. </a:t>
            </a:r>
          </a:p>
          <a:p>
            <a:pPr>
              <a:buFont typeface="Wingdings" pitchFamily="2" charset="2"/>
              <a:buChar char="v"/>
            </a:pPr>
            <a:r>
              <a:rPr lang="en-IN" dirty="0" smtClean="0"/>
              <a:t>Include more hands-on practice or simulation as possible. </a:t>
            </a:r>
          </a:p>
          <a:p>
            <a:pPr>
              <a:buFont typeface="Wingdings" pitchFamily="2" charset="2"/>
              <a:buChar char="v"/>
            </a:pPr>
            <a:r>
              <a:rPr lang="en-IN" dirty="0" smtClean="0"/>
              <a:t>Put the employees in control of the learning process</a:t>
            </a:r>
            <a:endParaRPr lang="en-IN" dirty="0"/>
          </a:p>
        </p:txBody>
      </p:sp>
    </p:spTree>
    <p:extLst>
      <p:ext uri="{BB962C8B-B14F-4D97-AF65-F5344CB8AC3E}">
        <p14:creationId xmlns:p14="http://schemas.microsoft.com/office/powerpoint/2010/main" val="3476714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smtClean="0"/>
              <a:t>Step 4: Implement the Training</a:t>
            </a:r>
          </a:p>
          <a:p>
            <a:pPr marL="0" indent="0">
              <a:buNone/>
            </a:pPr>
            <a:r>
              <a:rPr lang="en-IN" dirty="0" smtClean="0"/>
              <a:t>Implementation can take different forms by moving forward to the training. It can be classroom instructions, the completion of e-learning modules, or more.</a:t>
            </a:r>
            <a:endParaRPr lang="en-IN" dirty="0"/>
          </a:p>
        </p:txBody>
      </p:sp>
    </p:spTree>
    <p:extLst>
      <p:ext uri="{BB962C8B-B14F-4D97-AF65-F5344CB8AC3E}">
        <p14:creationId xmlns:p14="http://schemas.microsoft.com/office/powerpoint/2010/main" val="1253495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smtClean="0"/>
              <a:t>Step 5: Evaluate the Training </a:t>
            </a:r>
          </a:p>
          <a:p>
            <a:pPr marL="0" indent="0">
              <a:buNone/>
            </a:pPr>
            <a:r>
              <a:rPr lang="en-IN" dirty="0" smtClean="0"/>
              <a:t>This method involves evaluating the training at four levels. Those four levels of evaluation are: </a:t>
            </a:r>
          </a:p>
          <a:p>
            <a:pPr>
              <a:buFont typeface="Wingdings" pitchFamily="2" charset="2"/>
              <a:buChar char="v"/>
            </a:pPr>
            <a:r>
              <a:rPr lang="en-IN" dirty="0" smtClean="0"/>
              <a:t>Employees’ reaction to training. </a:t>
            </a:r>
            <a:endParaRPr lang="en-IN" dirty="0"/>
          </a:p>
          <a:p>
            <a:pPr>
              <a:buFont typeface="Wingdings" pitchFamily="2" charset="2"/>
              <a:buChar char="v"/>
            </a:pPr>
            <a:r>
              <a:rPr lang="en-IN" dirty="0" smtClean="0"/>
              <a:t>Employees’ learning through the training. </a:t>
            </a:r>
          </a:p>
          <a:p>
            <a:pPr>
              <a:buFont typeface="Wingdings" pitchFamily="2" charset="2"/>
              <a:buChar char="v"/>
            </a:pPr>
            <a:r>
              <a:rPr lang="en-IN" dirty="0" smtClean="0"/>
              <a:t>Employee’s job behaviour post-training.</a:t>
            </a:r>
          </a:p>
          <a:p>
            <a:pPr>
              <a:buFont typeface="Wingdings" pitchFamily="2" charset="2"/>
              <a:buChar char="v"/>
            </a:pPr>
            <a:r>
              <a:rPr lang="en-IN" dirty="0" smtClean="0"/>
              <a:t>Beneficial business results.</a:t>
            </a:r>
            <a:endParaRPr lang="en-IN" dirty="0"/>
          </a:p>
        </p:txBody>
      </p:sp>
    </p:spTree>
    <p:extLst>
      <p:ext uri="{BB962C8B-B14F-4D97-AF65-F5344CB8AC3E}">
        <p14:creationId xmlns:p14="http://schemas.microsoft.com/office/powerpoint/2010/main" val="143936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TotalTime>
  <Words>423</Words>
  <Application>Microsoft Office PowerPoint</Application>
  <PresentationFormat>On-screen Show (4:3)</PresentationFormat>
  <Paragraphs>41</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Dr. M. SHAJAHAN</vt:lpstr>
      <vt:lpstr>TRAINING  AND   DEVELOPMENT</vt:lpstr>
      <vt:lpstr>TRAINING AND DEVELOPMENT</vt:lpstr>
      <vt:lpstr>How designing a Programme</vt:lpstr>
      <vt:lpstr>PROCESS OF DESIGNING A TRAINING PROGRAM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DEVELOPMENT</dc:title>
  <dc:creator>STAFF</dc:creator>
  <cp:lastModifiedBy>STAFF</cp:lastModifiedBy>
  <cp:revision>4</cp:revision>
  <dcterms:created xsi:type="dcterms:W3CDTF">2023-02-06T05:23:00Z</dcterms:created>
  <dcterms:modified xsi:type="dcterms:W3CDTF">2023-02-06T05:44:21Z</dcterms:modified>
</cp:coreProperties>
</file>